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2" autoAdjust="0"/>
    <p:restoredTop sz="94660"/>
  </p:normalViewPr>
  <p:slideViewPr>
    <p:cSldViewPr>
      <p:cViewPr varScale="1">
        <p:scale>
          <a:sx n="70" d="100"/>
          <a:sy n="70" d="100"/>
        </p:scale>
        <p:origin x="-6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8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9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2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4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0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03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1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5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59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6C6C5-1DC1-44AF-A27A-3682AE0E226A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DF5EA-327E-478A-BB3D-EB4193B36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2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4mYwsr9gGE" TargetMode="External"/><Relationship Id="rId2" Type="http://schemas.openxmlformats.org/officeDocument/2006/relationships/hyperlink" Target="http://www.youtube.com/watch?v=qoERVSWKmG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68" y="304800"/>
            <a:ext cx="8412232" cy="601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5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747713"/>
            <a:ext cx="390525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18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113" y="1438275"/>
            <a:ext cx="5819775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875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Translation/Transcription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Build </a:t>
            </a:r>
            <a:r>
              <a:rPr lang="en-US" smtClean="0">
                <a:hlinkClick r:id="rId2"/>
              </a:rPr>
              <a:t>a protein from DNA</a:t>
            </a:r>
            <a:endParaRPr lang="en-US" dirty="0" smtClean="0">
              <a:hlinkClick r:id="rId2"/>
            </a:endParaRPr>
          </a:p>
          <a:p>
            <a:r>
              <a:rPr lang="en-US" dirty="0">
                <a:hlinkClick r:id="rId2"/>
              </a:rPr>
              <a:t>http://learn.genetics.utah.edu/content/begin/dna/transcribe/ PBS: DNA: The Secret of Life </a:t>
            </a:r>
            <a:endParaRPr lang="en-US" dirty="0" smtClean="0">
              <a:hlinkClick r:id="rId2"/>
            </a:endParaRPr>
          </a:p>
          <a:p>
            <a:r>
              <a:rPr lang="en-US" dirty="0">
                <a:hlinkClick r:id="rId2"/>
              </a:rPr>
              <a:t>http://www.youtube.com/watch?v=41_Ne5mS2ls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 </a:t>
            </a: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://www.youtube.com/watch?v=h3b9ArupXZg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://www.youtube.com/watch?v=W4mYwsr9gGE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4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293"/>
            <a:ext cx="5715000" cy="6899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19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57200"/>
            <a:ext cx="867507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06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011"/>
            <a:ext cx="2971800" cy="2830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82967"/>
            <a:ext cx="5638800" cy="6807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5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64" y="914400"/>
            <a:ext cx="8685113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1420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3590"/>
            <a:ext cx="7391400" cy="4804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401762"/>
          </a:xfrm>
        </p:spPr>
        <p:txBody>
          <a:bodyPr>
            <a:no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The DNA Transcription is the process of building RNA copy of a DNA sequence. </a:t>
            </a:r>
            <a:br>
              <a:rPr lang="en-US" sz="2400" dirty="0"/>
            </a:br>
            <a:r>
              <a:rPr lang="en-US" sz="2400" b="1" i="1" dirty="0"/>
              <a:t>Where does it occur?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It occurs in the nucleus of the cell.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15597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56" y="142103"/>
            <a:ext cx="5842944" cy="6650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85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747713"/>
            <a:ext cx="3905250" cy="5362575"/>
          </a:xfrm>
          <a:prstGeom prst="rect">
            <a:avLst/>
          </a:prstGeom>
          <a:noFill/>
          <a:ln>
            <a:noFill/>
          </a:ln>
          <a:effectLst>
            <a:outerShdw blurRad="635000" dist="1320800" dir="10920000" algn="ctr" rotWithShape="0">
              <a:schemeClr val="bg2">
                <a:alpha val="49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3100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30</Words>
  <Application>Microsoft Office PowerPoint</Application>
  <PresentationFormat>On-screen Show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DNA Translation/Transcription</vt:lpstr>
      <vt:lpstr>PowerPoint Presentation</vt:lpstr>
      <vt:lpstr>PowerPoint Presentation</vt:lpstr>
      <vt:lpstr>PowerPoint Presentation</vt:lpstr>
      <vt:lpstr>Translation</vt:lpstr>
      <vt:lpstr> The DNA Transcription is the process of building RNA copy of a DNA sequence.  Where does it occur? It occurs in the nucleus of the cell.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vhassell</dc:creator>
  <cp:lastModifiedBy>vhassell</cp:lastModifiedBy>
  <cp:revision>5</cp:revision>
  <dcterms:created xsi:type="dcterms:W3CDTF">2013-02-28T21:52:10Z</dcterms:created>
  <dcterms:modified xsi:type="dcterms:W3CDTF">2013-02-28T22:37:11Z</dcterms:modified>
</cp:coreProperties>
</file>